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90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77CA-B57C-3145-85E0-EF3F4ADEB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Trabajo final Auditoria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B3B90-AD33-9141-AD76-0528C75A6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6262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Cristopher Orellana Jara</a:t>
            </a:r>
          </a:p>
          <a:p>
            <a:r>
              <a:rPr lang="es-ES_tradnl" dirty="0"/>
              <a:t>Waldo Silva – Auditoria de sistemas </a:t>
            </a:r>
          </a:p>
          <a:p>
            <a:r>
              <a:rPr lang="es-ES_tradnl" dirty="0"/>
              <a:t>Junio 2019</a:t>
            </a:r>
          </a:p>
        </p:txBody>
      </p:sp>
    </p:spTree>
    <p:extLst>
      <p:ext uri="{BB962C8B-B14F-4D97-AF65-F5344CB8AC3E}">
        <p14:creationId xmlns:p14="http://schemas.microsoft.com/office/powerpoint/2010/main" val="276668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0F7D-55F3-B747-8E53-BE2D06EC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ADAA8-FB70-CC42-87F9-F73FB558B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criptografia</a:t>
            </a:r>
            <a:r>
              <a:rPr lang="en-US" dirty="0"/>
              <a:t>, la </a:t>
            </a:r>
            <a:r>
              <a:rPr lang="en-US" dirty="0" err="1"/>
              <a:t>encriptación</a:t>
            </a:r>
            <a:r>
              <a:rPr lang="en-US" dirty="0"/>
              <a:t> es el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codificar</a:t>
            </a:r>
            <a:r>
              <a:rPr lang="en-US" dirty="0"/>
              <a:t> un </a:t>
            </a:r>
            <a:r>
              <a:rPr lang="en-US" dirty="0" err="1"/>
              <a:t>mensaje</a:t>
            </a:r>
            <a:r>
              <a:rPr lang="en-US" dirty="0"/>
              <a:t> o </a:t>
            </a:r>
            <a:r>
              <a:rPr lang="en-US" dirty="0" err="1"/>
              <a:t>información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33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413E-3D10-D94D-952A-6273C558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46DFA-93C2-764C-8FD9-4585487F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romanos</a:t>
            </a:r>
            <a:r>
              <a:rPr lang="en-US" dirty="0"/>
              <a:t> </a:t>
            </a:r>
            <a:r>
              <a:rPr lang="en-US" dirty="0" err="1"/>
              <a:t>usaban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 para </a:t>
            </a:r>
            <a:r>
              <a:rPr lang="en-US" dirty="0" err="1"/>
              <a:t>ocultar</a:t>
            </a:r>
            <a:r>
              <a:rPr lang="en-US" dirty="0"/>
              <a:t> sus </a:t>
            </a:r>
            <a:r>
              <a:rPr lang="en-US" dirty="0" err="1"/>
              <a:t>proyectos</a:t>
            </a:r>
            <a:r>
              <a:rPr lang="en-US" dirty="0"/>
              <a:t> de </a:t>
            </a:r>
            <a:r>
              <a:rPr lang="en-US" dirty="0" err="1"/>
              <a:t>guerra</a:t>
            </a:r>
            <a:r>
              <a:rPr lang="en-US" dirty="0"/>
              <a:t> de </a:t>
            </a:r>
            <a:r>
              <a:rPr lang="en-US" dirty="0" err="1"/>
              <a:t>aquellos</a:t>
            </a:r>
            <a:r>
              <a:rPr lang="en-US" dirty="0"/>
              <a:t> que no </a:t>
            </a:r>
            <a:r>
              <a:rPr lang="en-US" dirty="0" err="1"/>
              <a:t>debían</a:t>
            </a:r>
            <a:r>
              <a:rPr lang="en-US" dirty="0"/>
              <a:t> </a:t>
            </a:r>
            <a:r>
              <a:rPr lang="en-US" dirty="0" err="1"/>
              <a:t>conocerlos</a:t>
            </a:r>
            <a:r>
              <a:rPr lang="en-US" dirty="0"/>
              <a:t>, con el fin de que </a:t>
            </a:r>
            <a:r>
              <a:rPr lang="en-US" dirty="0" err="1"/>
              <a:t>sólo</a:t>
            </a:r>
            <a:r>
              <a:rPr lang="en-US" dirty="0"/>
              <a:t> las personas que </a:t>
            </a:r>
            <a:r>
              <a:rPr lang="en-US" dirty="0" err="1"/>
              <a:t>conocían</a:t>
            </a:r>
            <a:r>
              <a:rPr lang="en-US" dirty="0"/>
              <a:t> el </a:t>
            </a:r>
            <a:r>
              <a:rPr lang="en-US" dirty="0" err="1"/>
              <a:t>significado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descifren</a:t>
            </a:r>
            <a:r>
              <a:rPr lang="en-US" dirty="0"/>
              <a:t> el </a:t>
            </a:r>
            <a:r>
              <a:rPr lang="en-US" dirty="0" err="1"/>
              <a:t>mensaje</a:t>
            </a:r>
            <a:r>
              <a:rPr lang="en-US" dirty="0"/>
              <a:t> </a:t>
            </a:r>
            <a:r>
              <a:rPr lang="en-US" dirty="0" err="1"/>
              <a:t>oculto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517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80A1-910F-4644-8B22-CCCF3BAC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12EE6-53D2-4342-A129-337755B1E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65222" y="2534194"/>
            <a:ext cx="5791201" cy="109485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B24721-7A98-EA4C-B46E-1D81086DE3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21" y="4223541"/>
            <a:ext cx="5791201" cy="132345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55B99-4C7F-E94C-8FB9-B1284349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2364203"/>
            <a:ext cx="3718676" cy="37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2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BAA2-DEDC-8341-8AF2-D2DE739D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Conclusión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3340E-4A2A-2C4A-AD5C-1DC1C83E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procesos de encriptación son utilizados a diario y muy necesarios para mantener la información privada, aun así, los distintos algoritmos suelen estar basado en poder de procesador, pudiendo ser resueltos a fuera bruta, por ello se sigue innovando en estos algoritmos.</a:t>
            </a:r>
            <a:endParaRPr lang="en-US" dirty="0"/>
          </a:p>
          <a:p>
            <a:r>
              <a:rPr lang="es-ES" dirty="0"/>
              <a:t> </a:t>
            </a:r>
            <a:endParaRPr lang="en-US" dirty="0"/>
          </a:p>
          <a:p>
            <a:r>
              <a:rPr lang="es-ES" dirty="0"/>
              <a:t>Se está dando prioridad a la seguridad y privacidad de la información por lo que tener conocimiento sobre estos procesos es fundamental para entender las tecnologías de la información.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81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11</TotalTime>
  <Words>116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Quotable</vt:lpstr>
      <vt:lpstr>Trabajo final Auditoria</vt:lpstr>
      <vt:lpstr>Introducción</vt:lpstr>
      <vt:lpstr>Historia</vt:lpstr>
      <vt:lpstr>Desarrollo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final Auditoria</dc:title>
  <dc:creator>Cristopher Marcelo Orellana Jara</dc:creator>
  <cp:lastModifiedBy>Cristopher Marcelo Orellana Jara</cp:lastModifiedBy>
  <cp:revision>2</cp:revision>
  <dcterms:created xsi:type="dcterms:W3CDTF">2019-06-18T20:49:50Z</dcterms:created>
  <dcterms:modified xsi:type="dcterms:W3CDTF">2019-06-18T21:01:18Z</dcterms:modified>
</cp:coreProperties>
</file>